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68" r:id="rId5"/>
    <p:sldId id="258" r:id="rId6"/>
    <p:sldId id="259" r:id="rId7"/>
    <p:sldId id="262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5472" autoAdjust="0"/>
  </p:normalViewPr>
  <p:slideViewPr>
    <p:cSldViewPr snapToGrid="0" showGuides="1">
      <p:cViewPr varScale="1">
        <p:scale>
          <a:sx n="63" d="100"/>
          <a:sy n="63" d="100"/>
        </p:scale>
        <p:origin x="728" y="5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47CEB-7BEB-4307-91DA-83489019E38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D9F909C6-15A7-470A-9641-AF9BE08375C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Gathering feedbacks</a:t>
          </a:r>
        </a:p>
      </dgm:t>
    </dgm:pt>
    <dgm:pt modelId="{1D27CEB4-9360-4750-9EF4-39DCBEB01E1C}" type="parTrans" cxnId="{661C556C-CAB2-443F-8269-A5AB2D274A2F}">
      <dgm:prSet/>
      <dgm:spPr/>
      <dgm:t>
        <a:bodyPr/>
        <a:lstStyle/>
        <a:p>
          <a:endParaRPr lang="en-US"/>
        </a:p>
      </dgm:t>
    </dgm:pt>
    <dgm:pt modelId="{2254D680-D8B0-4367-AF0F-23575330791A}" type="sibTrans" cxnId="{661C556C-CAB2-443F-8269-A5AB2D274A2F}">
      <dgm:prSet/>
      <dgm:spPr/>
      <dgm:t>
        <a:bodyPr/>
        <a:lstStyle/>
        <a:p>
          <a:endParaRPr lang="en-US"/>
        </a:p>
      </dgm:t>
    </dgm:pt>
    <dgm:pt modelId="{EB45ACFD-FAA4-4614-A67A-E1E56D595D6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Gathering user feedback (app can be installed on android phones currently);</a:t>
          </a:r>
        </a:p>
      </dgm:t>
    </dgm:pt>
    <dgm:pt modelId="{584BD14B-7C7D-47CA-A04B-F8C785AEFB68}" type="parTrans" cxnId="{C4631DF9-985B-4E2D-A22F-EB1143AB314D}">
      <dgm:prSet/>
      <dgm:spPr/>
      <dgm:t>
        <a:bodyPr/>
        <a:lstStyle/>
        <a:p>
          <a:endParaRPr lang="en-US"/>
        </a:p>
      </dgm:t>
    </dgm:pt>
    <dgm:pt modelId="{A73D7F87-2677-4AB4-AE1C-E2F0AF924FA0}" type="sibTrans" cxnId="{C4631DF9-985B-4E2D-A22F-EB1143AB314D}">
      <dgm:prSet/>
      <dgm:spPr/>
      <dgm:t>
        <a:bodyPr/>
        <a:lstStyle/>
        <a:p>
          <a:endParaRPr lang="en-US"/>
        </a:p>
      </dgm:t>
    </dgm:pt>
    <dgm:pt modelId="{A3FA6AF9-214F-4086-9530-2ED7007A9E2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Testing</a:t>
          </a:r>
        </a:p>
      </dgm:t>
    </dgm:pt>
    <dgm:pt modelId="{CC78F6AE-5AB7-46EE-8BDB-086DD65593A5}" type="parTrans" cxnId="{2898B764-CF59-4298-A741-6E586BC2E52E}">
      <dgm:prSet/>
      <dgm:spPr/>
      <dgm:t>
        <a:bodyPr/>
        <a:lstStyle/>
        <a:p>
          <a:endParaRPr lang="en-US"/>
        </a:p>
      </dgm:t>
    </dgm:pt>
    <dgm:pt modelId="{C5E53985-5654-46AE-965D-49B307BFD976}" type="sibTrans" cxnId="{2898B764-CF59-4298-A741-6E586BC2E52E}">
      <dgm:prSet/>
      <dgm:spPr/>
      <dgm:t>
        <a:bodyPr/>
        <a:lstStyle/>
        <a:p>
          <a:endParaRPr lang="en-US"/>
        </a:p>
      </dgm:t>
    </dgm:pt>
    <dgm:pt modelId="{15A4AC49-7487-408B-916A-87DD196481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Testing functionality and performance;</a:t>
          </a:r>
        </a:p>
      </dgm:t>
    </dgm:pt>
    <dgm:pt modelId="{24415CC0-1F39-43C8-9899-B01AEB9FF90D}" type="parTrans" cxnId="{EFC46363-206A-4A81-8A2E-BA6C35052D66}">
      <dgm:prSet/>
      <dgm:spPr/>
      <dgm:t>
        <a:bodyPr/>
        <a:lstStyle/>
        <a:p>
          <a:endParaRPr lang="en-US"/>
        </a:p>
      </dgm:t>
    </dgm:pt>
    <dgm:pt modelId="{9869B468-8DA8-4937-8B3D-79FD352BF647}" type="sibTrans" cxnId="{EFC46363-206A-4A81-8A2E-BA6C35052D66}">
      <dgm:prSet/>
      <dgm:spPr/>
      <dgm:t>
        <a:bodyPr/>
        <a:lstStyle/>
        <a:p>
          <a:endParaRPr lang="en-US"/>
        </a:p>
      </dgm:t>
    </dgm:pt>
    <dgm:pt modelId="{1057D6C8-FE0B-413E-AF4C-95345FA85B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Optimizing</a:t>
          </a:r>
        </a:p>
      </dgm:t>
    </dgm:pt>
    <dgm:pt modelId="{D36EDDA3-A5C4-4D91-9081-BDD64D539638}" type="parTrans" cxnId="{15EEC90F-2095-49BD-A169-E1E966F72951}">
      <dgm:prSet/>
      <dgm:spPr/>
      <dgm:t>
        <a:bodyPr/>
        <a:lstStyle/>
        <a:p>
          <a:endParaRPr lang="en-US"/>
        </a:p>
      </dgm:t>
    </dgm:pt>
    <dgm:pt modelId="{9BE76CC5-DC17-4FB2-B8AE-908C0672C930}" type="sibTrans" cxnId="{15EEC90F-2095-49BD-A169-E1E966F72951}">
      <dgm:prSet/>
      <dgm:spPr/>
      <dgm:t>
        <a:bodyPr/>
        <a:lstStyle/>
        <a:p>
          <a:endParaRPr lang="en-US"/>
        </a:p>
      </dgm:t>
    </dgm:pt>
    <dgm:pt modelId="{5EF85BD5-121A-4445-BF5E-DED0371CAF4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Optimizing performance (including on-demand data saving for offline use);</a:t>
          </a:r>
        </a:p>
      </dgm:t>
    </dgm:pt>
    <dgm:pt modelId="{247BB2B1-71C6-4F51-AD90-8CBBABAD29F3}" type="parTrans" cxnId="{6E2E1A90-16CA-47A6-95CC-B2DF4A75C2BC}">
      <dgm:prSet/>
      <dgm:spPr/>
      <dgm:t>
        <a:bodyPr/>
        <a:lstStyle/>
        <a:p>
          <a:endParaRPr lang="en-US"/>
        </a:p>
      </dgm:t>
    </dgm:pt>
    <dgm:pt modelId="{F71D56FF-619B-4543-98A1-9D7B97EBEA50}" type="sibTrans" cxnId="{6E2E1A90-16CA-47A6-95CC-B2DF4A75C2BC}">
      <dgm:prSet/>
      <dgm:spPr/>
      <dgm:t>
        <a:bodyPr/>
        <a:lstStyle/>
        <a:p>
          <a:endParaRPr lang="en-US"/>
        </a:p>
      </dgm:t>
    </dgm:pt>
    <dgm:pt modelId="{396175D7-0DDF-4945-9544-28BF78F4355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Publishing</a:t>
          </a:r>
        </a:p>
      </dgm:t>
    </dgm:pt>
    <dgm:pt modelId="{C5A08E15-B697-443E-9E45-114D029F628F}" type="parTrans" cxnId="{8724A5E7-0106-4FCF-931F-7572153FFF65}">
      <dgm:prSet/>
      <dgm:spPr/>
      <dgm:t>
        <a:bodyPr/>
        <a:lstStyle/>
        <a:p>
          <a:endParaRPr lang="en-US"/>
        </a:p>
      </dgm:t>
    </dgm:pt>
    <dgm:pt modelId="{E5053E08-C74D-488F-868B-93BA8D10FB05}" type="sibTrans" cxnId="{8724A5E7-0106-4FCF-931F-7572153FFF65}">
      <dgm:prSet/>
      <dgm:spPr/>
      <dgm:t>
        <a:bodyPr/>
        <a:lstStyle/>
        <a:p>
          <a:endParaRPr lang="en-US"/>
        </a:p>
      </dgm:t>
    </dgm:pt>
    <dgm:pt modelId="{9F911D64-4A78-4C43-94F1-F49334ACFF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Publishing the app on both the App Store and Google Play (currently working with ICTSS).</a:t>
          </a:r>
        </a:p>
      </dgm:t>
    </dgm:pt>
    <dgm:pt modelId="{D72C1A4A-BFB7-49C1-9F64-0283BE44360C}" type="parTrans" cxnId="{992A5B22-BA3A-40FD-ABA0-0CBBFEAEF681}">
      <dgm:prSet/>
      <dgm:spPr/>
      <dgm:t>
        <a:bodyPr/>
        <a:lstStyle/>
        <a:p>
          <a:endParaRPr lang="en-US"/>
        </a:p>
      </dgm:t>
    </dgm:pt>
    <dgm:pt modelId="{DCAC93C0-A026-46E0-B324-E89284320F9A}" type="sibTrans" cxnId="{992A5B22-BA3A-40FD-ABA0-0CBBFEAEF681}">
      <dgm:prSet/>
      <dgm:spPr/>
      <dgm:t>
        <a:bodyPr/>
        <a:lstStyle/>
        <a:p>
          <a:endParaRPr lang="en-US"/>
        </a:p>
      </dgm:t>
    </dgm:pt>
    <dgm:pt modelId="{E881B9D6-6B91-48B5-B55E-2FEDBE5F242D}" type="pres">
      <dgm:prSet presAssocID="{28347CEB-7BEB-4307-91DA-83489019E383}" presName="root" presStyleCnt="0">
        <dgm:presLayoutVars>
          <dgm:dir/>
          <dgm:resizeHandles val="exact"/>
        </dgm:presLayoutVars>
      </dgm:prSet>
      <dgm:spPr/>
    </dgm:pt>
    <dgm:pt modelId="{F1C2D48F-BD92-489D-B20A-D46031011CED}" type="pres">
      <dgm:prSet presAssocID="{D9F909C6-15A7-470A-9641-AF9BE08375CE}" presName="compNode" presStyleCnt="0"/>
      <dgm:spPr/>
    </dgm:pt>
    <dgm:pt modelId="{F97A2E01-C30B-476B-BDE8-3DA5AE825237}" type="pres">
      <dgm:prSet presAssocID="{D9F909C6-15A7-470A-9641-AF9BE08375CE}" presName="bgRect" presStyleLbl="bgShp" presStyleIdx="0" presStyleCnt="4" custLinFactNeighborX="-23573" custLinFactNeighborY="-8754"/>
      <dgm:spPr/>
    </dgm:pt>
    <dgm:pt modelId="{B1E971D2-9F95-4189-959F-B3D89F024975}" type="pres">
      <dgm:prSet presAssocID="{D9F909C6-15A7-470A-9641-AF9BE08375C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art Phone"/>
        </a:ext>
      </dgm:extLst>
    </dgm:pt>
    <dgm:pt modelId="{2B5E4B0A-5546-4375-9AEF-70F8B31DD00C}" type="pres">
      <dgm:prSet presAssocID="{D9F909C6-15A7-470A-9641-AF9BE08375CE}" presName="spaceRect" presStyleCnt="0"/>
      <dgm:spPr/>
    </dgm:pt>
    <dgm:pt modelId="{086292B6-656A-4B3A-A94B-8A81598E6192}" type="pres">
      <dgm:prSet presAssocID="{D9F909C6-15A7-470A-9641-AF9BE08375CE}" presName="parTx" presStyleLbl="revTx" presStyleIdx="0" presStyleCnt="8">
        <dgm:presLayoutVars>
          <dgm:chMax val="0"/>
          <dgm:chPref val="0"/>
        </dgm:presLayoutVars>
      </dgm:prSet>
      <dgm:spPr/>
    </dgm:pt>
    <dgm:pt modelId="{2036ADDC-6C4F-4D84-9B59-E68292BAD5D9}" type="pres">
      <dgm:prSet presAssocID="{D9F909C6-15A7-470A-9641-AF9BE08375CE}" presName="desTx" presStyleLbl="revTx" presStyleIdx="1" presStyleCnt="8">
        <dgm:presLayoutVars/>
      </dgm:prSet>
      <dgm:spPr/>
    </dgm:pt>
    <dgm:pt modelId="{B494A6B5-7410-493B-AFCC-7D83FC9B3941}" type="pres">
      <dgm:prSet presAssocID="{2254D680-D8B0-4367-AF0F-23575330791A}" presName="sibTrans" presStyleCnt="0"/>
      <dgm:spPr/>
    </dgm:pt>
    <dgm:pt modelId="{3BCED8B7-C74D-449E-A07F-0B0436A8DBE7}" type="pres">
      <dgm:prSet presAssocID="{A3FA6AF9-214F-4086-9530-2ED7007A9E26}" presName="compNode" presStyleCnt="0"/>
      <dgm:spPr/>
    </dgm:pt>
    <dgm:pt modelId="{B0737057-8D1B-4F46-98F9-7A04DEB6F2D6}" type="pres">
      <dgm:prSet presAssocID="{A3FA6AF9-214F-4086-9530-2ED7007A9E26}" presName="bgRect" presStyleLbl="bgShp" presStyleIdx="1" presStyleCnt="4"/>
      <dgm:spPr/>
    </dgm:pt>
    <dgm:pt modelId="{E17E45D5-672E-48A6-8164-2269C025EEC5}" type="pres">
      <dgm:prSet presAssocID="{A3FA6AF9-214F-4086-9530-2ED7007A9E2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st tubes"/>
        </a:ext>
      </dgm:extLst>
    </dgm:pt>
    <dgm:pt modelId="{D7EDE07B-F9E4-4ECC-A5A4-A635431090F9}" type="pres">
      <dgm:prSet presAssocID="{A3FA6AF9-214F-4086-9530-2ED7007A9E26}" presName="spaceRect" presStyleCnt="0"/>
      <dgm:spPr/>
    </dgm:pt>
    <dgm:pt modelId="{46EEBD04-448B-4D5A-8211-C388D8A7F99E}" type="pres">
      <dgm:prSet presAssocID="{A3FA6AF9-214F-4086-9530-2ED7007A9E26}" presName="parTx" presStyleLbl="revTx" presStyleIdx="2" presStyleCnt="8">
        <dgm:presLayoutVars>
          <dgm:chMax val="0"/>
          <dgm:chPref val="0"/>
        </dgm:presLayoutVars>
      </dgm:prSet>
      <dgm:spPr/>
    </dgm:pt>
    <dgm:pt modelId="{65DC1009-C6E5-456E-B673-DB569486EB58}" type="pres">
      <dgm:prSet presAssocID="{A3FA6AF9-214F-4086-9530-2ED7007A9E26}" presName="desTx" presStyleLbl="revTx" presStyleIdx="3" presStyleCnt="8">
        <dgm:presLayoutVars/>
      </dgm:prSet>
      <dgm:spPr/>
    </dgm:pt>
    <dgm:pt modelId="{579ED9A2-A345-4573-8A4B-C4C4C902CF5C}" type="pres">
      <dgm:prSet presAssocID="{C5E53985-5654-46AE-965D-49B307BFD976}" presName="sibTrans" presStyleCnt="0"/>
      <dgm:spPr/>
    </dgm:pt>
    <dgm:pt modelId="{CD2138E1-D6EC-443C-9E57-A667391A65D9}" type="pres">
      <dgm:prSet presAssocID="{1057D6C8-FE0B-413E-AF4C-95345FA85B6E}" presName="compNode" presStyleCnt="0"/>
      <dgm:spPr/>
    </dgm:pt>
    <dgm:pt modelId="{A3AE77F9-7F3A-412A-A9B2-F46850F71249}" type="pres">
      <dgm:prSet presAssocID="{1057D6C8-FE0B-413E-AF4C-95345FA85B6E}" presName="bgRect" presStyleLbl="bgShp" presStyleIdx="2" presStyleCnt="4"/>
      <dgm:spPr/>
    </dgm:pt>
    <dgm:pt modelId="{CE30085F-A6DB-4987-BB14-7CA5DFBB7671}" type="pres">
      <dgm:prSet presAssocID="{1057D6C8-FE0B-413E-AF4C-95345FA85B6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193A22E2-1DCA-4591-BB27-26C90A0EDB40}" type="pres">
      <dgm:prSet presAssocID="{1057D6C8-FE0B-413E-AF4C-95345FA85B6E}" presName="spaceRect" presStyleCnt="0"/>
      <dgm:spPr/>
    </dgm:pt>
    <dgm:pt modelId="{E39CC92B-CB2F-4400-B369-C708B7D9DBA7}" type="pres">
      <dgm:prSet presAssocID="{1057D6C8-FE0B-413E-AF4C-95345FA85B6E}" presName="parTx" presStyleLbl="revTx" presStyleIdx="4" presStyleCnt="8">
        <dgm:presLayoutVars>
          <dgm:chMax val="0"/>
          <dgm:chPref val="0"/>
        </dgm:presLayoutVars>
      </dgm:prSet>
      <dgm:spPr/>
    </dgm:pt>
    <dgm:pt modelId="{DE5D9147-828A-48AC-A919-0231F81E8D7D}" type="pres">
      <dgm:prSet presAssocID="{1057D6C8-FE0B-413E-AF4C-95345FA85B6E}" presName="desTx" presStyleLbl="revTx" presStyleIdx="5" presStyleCnt="8">
        <dgm:presLayoutVars/>
      </dgm:prSet>
      <dgm:spPr/>
    </dgm:pt>
    <dgm:pt modelId="{CF65CCD2-4075-4E82-ACEA-8D2E750BB758}" type="pres">
      <dgm:prSet presAssocID="{9BE76CC5-DC17-4FB2-B8AE-908C0672C930}" presName="sibTrans" presStyleCnt="0"/>
      <dgm:spPr/>
    </dgm:pt>
    <dgm:pt modelId="{95CFDDB0-05B4-44CC-84E9-38737484BC8A}" type="pres">
      <dgm:prSet presAssocID="{396175D7-0DDF-4945-9544-28BF78F43557}" presName="compNode" presStyleCnt="0"/>
      <dgm:spPr/>
    </dgm:pt>
    <dgm:pt modelId="{7D0721CF-72D8-4C28-9F8C-88AF9BF3E861}" type="pres">
      <dgm:prSet presAssocID="{396175D7-0DDF-4945-9544-28BF78F43557}" presName="bgRect" presStyleLbl="bgShp" presStyleIdx="3" presStyleCnt="4"/>
      <dgm:spPr/>
    </dgm:pt>
    <dgm:pt modelId="{8CA8BA5C-36FB-4E77-A5C7-1CC5052F98A7}" type="pres">
      <dgm:prSet presAssocID="{396175D7-0DDF-4945-9544-28BF78F4355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"/>
        </a:ext>
      </dgm:extLst>
    </dgm:pt>
    <dgm:pt modelId="{7CDF80D8-8A91-4B67-8AEA-5CD290BA3DB1}" type="pres">
      <dgm:prSet presAssocID="{396175D7-0DDF-4945-9544-28BF78F43557}" presName="spaceRect" presStyleCnt="0"/>
      <dgm:spPr/>
    </dgm:pt>
    <dgm:pt modelId="{FEDD6369-9CD7-4374-8EDF-798AFD161613}" type="pres">
      <dgm:prSet presAssocID="{396175D7-0DDF-4945-9544-28BF78F43557}" presName="parTx" presStyleLbl="revTx" presStyleIdx="6" presStyleCnt="8">
        <dgm:presLayoutVars>
          <dgm:chMax val="0"/>
          <dgm:chPref val="0"/>
        </dgm:presLayoutVars>
      </dgm:prSet>
      <dgm:spPr/>
    </dgm:pt>
    <dgm:pt modelId="{DC589B1A-5D76-42EB-A789-4C8FBD7D0BD9}" type="pres">
      <dgm:prSet presAssocID="{396175D7-0DDF-4945-9544-28BF78F43557}" presName="desTx" presStyleLbl="revTx" presStyleIdx="7" presStyleCnt="8">
        <dgm:presLayoutVars/>
      </dgm:prSet>
      <dgm:spPr/>
    </dgm:pt>
  </dgm:ptLst>
  <dgm:cxnLst>
    <dgm:cxn modelId="{8B50C70B-8FE4-4D8F-A540-B8C330806FE7}" type="presOf" srcId="{A3FA6AF9-214F-4086-9530-2ED7007A9E26}" destId="{46EEBD04-448B-4D5A-8211-C388D8A7F99E}" srcOrd="0" destOrd="0" presId="urn:microsoft.com/office/officeart/2018/2/layout/IconVerticalSolidList"/>
    <dgm:cxn modelId="{15EEC90F-2095-49BD-A169-E1E966F72951}" srcId="{28347CEB-7BEB-4307-91DA-83489019E383}" destId="{1057D6C8-FE0B-413E-AF4C-95345FA85B6E}" srcOrd="2" destOrd="0" parTransId="{D36EDDA3-A5C4-4D91-9081-BDD64D539638}" sibTransId="{9BE76CC5-DC17-4FB2-B8AE-908C0672C930}"/>
    <dgm:cxn modelId="{992A5B22-BA3A-40FD-ABA0-0CBBFEAEF681}" srcId="{396175D7-0DDF-4945-9544-28BF78F43557}" destId="{9F911D64-4A78-4C43-94F1-F49334ACFF61}" srcOrd="0" destOrd="0" parTransId="{D72C1A4A-BFB7-49C1-9F64-0283BE44360C}" sibTransId="{DCAC93C0-A026-46E0-B324-E89284320F9A}"/>
    <dgm:cxn modelId="{EA529E2E-3B24-4325-9C74-EEC5E9E2C927}" type="presOf" srcId="{28347CEB-7BEB-4307-91DA-83489019E383}" destId="{E881B9D6-6B91-48B5-B55E-2FEDBE5F242D}" srcOrd="0" destOrd="0" presId="urn:microsoft.com/office/officeart/2018/2/layout/IconVerticalSolidList"/>
    <dgm:cxn modelId="{EFC46363-206A-4A81-8A2E-BA6C35052D66}" srcId="{A3FA6AF9-214F-4086-9530-2ED7007A9E26}" destId="{15A4AC49-7487-408B-916A-87DD19648169}" srcOrd="0" destOrd="0" parTransId="{24415CC0-1F39-43C8-9899-B01AEB9FF90D}" sibTransId="{9869B468-8DA8-4937-8B3D-79FD352BF647}"/>
    <dgm:cxn modelId="{802D3B44-5C95-4939-BACA-A8B370EDA357}" type="presOf" srcId="{1057D6C8-FE0B-413E-AF4C-95345FA85B6E}" destId="{E39CC92B-CB2F-4400-B369-C708B7D9DBA7}" srcOrd="0" destOrd="0" presId="urn:microsoft.com/office/officeart/2018/2/layout/IconVerticalSolidList"/>
    <dgm:cxn modelId="{2898B764-CF59-4298-A741-6E586BC2E52E}" srcId="{28347CEB-7BEB-4307-91DA-83489019E383}" destId="{A3FA6AF9-214F-4086-9530-2ED7007A9E26}" srcOrd="1" destOrd="0" parTransId="{CC78F6AE-5AB7-46EE-8BDB-086DD65593A5}" sibTransId="{C5E53985-5654-46AE-965D-49B307BFD976}"/>
    <dgm:cxn modelId="{1B3B1C65-F39F-4EF2-A012-5C9F8A1E628B}" type="presOf" srcId="{15A4AC49-7487-408B-916A-87DD19648169}" destId="{65DC1009-C6E5-456E-B673-DB569486EB58}" srcOrd="0" destOrd="0" presId="urn:microsoft.com/office/officeart/2018/2/layout/IconVerticalSolidList"/>
    <dgm:cxn modelId="{DCE96548-7883-4A80-BFDC-970B010B6E96}" type="presOf" srcId="{5EF85BD5-121A-4445-BF5E-DED0371CAF45}" destId="{DE5D9147-828A-48AC-A919-0231F81E8D7D}" srcOrd="0" destOrd="0" presId="urn:microsoft.com/office/officeart/2018/2/layout/IconVerticalSolidList"/>
    <dgm:cxn modelId="{661C556C-CAB2-443F-8269-A5AB2D274A2F}" srcId="{28347CEB-7BEB-4307-91DA-83489019E383}" destId="{D9F909C6-15A7-470A-9641-AF9BE08375CE}" srcOrd="0" destOrd="0" parTransId="{1D27CEB4-9360-4750-9EF4-39DCBEB01E1C}" sibTransId="{2254D680-D8B0-4367-AF0F-23575330791A}"/>
    <dgm:cxn modelId="{1F97534D-3B6A-40D1-A7B3-A534A8AFFA16}" type="presOf" srcId="{D9F909C6-15A7-470A-9641-AF9BE08375CE}" destId="{086292B6-656A-4B3A-A94B-8A81598E6192}" srcOrd="0" destOrd="0" presId="urn:microsoft.com/office/officeart/2018/2/layout/IconVerticalSolidList"/>
    <dgm:cxn modelId="{1BF86753-6ADC-46EE-95FA-4648EB4BC505}" type="presOf" srcId="{EB45ACFD-FAA4-4614-A67A-E1E56D595D68}" destId="{2036ADDC-6C4F-4D84-9B59-E68292BAD5D9}" srcOrd="0" destOrd="0" presId="urn:microsoft.com/office/officeart/2018/2/layout/IconVerticalSolidList"/>
    <dgm:cxn modelId="{C74C0A83-519D-48EE-A8F4-E40A006A36F2}" type="presOf" srcId="{396175D7-0DDF-4945-9544-28BF78F43557}" destId="{FEDD6369-9CD7-4374-8EDF-798AFD161613}" srcOrd="0" destOrd="0" presId="urn:microsoft.com/office/officeart/2018/2/layout/IconVerticalSolidList"/>
    <dgm:cxn modelId="{6E2E1A90-16CA-47A6-95CC-B2DF4A75C2BC}" srcId="{1057D6C8-FE0B-413E-AF4C-95345FA85B6E}" destId="{5EF85BD5-121A-4445-BF5E-DED0371CAF45}" srcOrd="0" destOrd="0" parTransId="{247BB2B1-71C6-4F51-AD90-8CBBABAD29F3}" sibTransId="{F71D56FF-619B-4543-98A1-9D7B97EBEA50}"/>
    <dgm:cxn modelId="{8D08A9DE-B13B-43C6-BBCD-61FE01E2F7B2}" type="presOf" srcId="{9F911D64-4A78-4C43-94F1-F49334ACFF61}" destId="{DC589B1A-5D76-42EB-A789-4C8FBD7D0BD9}" srcOrd="0" destOrd="0" presId="urn:microsoft.com/office/officeart/2018/2/layout/IconVerticalSolidList"/>
    <dgm:cxn modelId="{8724A5E7-0106-4FCF-931F-7572153FFF65}" srcId="{28347CEB-7BEB-4307-91DA-83489019E383}" destId="{396175D7-0DDF-4945-9544-28BF78F43557}" srcOrd="3" destOrd="0" parTransId="{C5A08E15-B697-443E-9E45-114D029F628F}" sibTransId="{E5053E08-C74D-488F-868B-93BA8D10FB05}"/>
    <dgm:cxn modelId="{C4631DF9-985B-4E2D-A22F-EB1143AB314D}" srcId="{D9F909C6-15A7-470A-9641-AF9BE08375CE}" destId="{EB45ACFD-FAA4-4614-A67A-E1E56D595D68}" srcOrd="0" destOrd="0" parTransId="{584BD14B-7C7D-47CA-A04B-F8C785AEFB68}" sibTransId="{A73D7F87-2677-4AB4-AE1C-E2F0AF924FA0}"/>
    <dgm:cxn modelId="{B829941F-CCB0-49CD-930A-4B29F48808CC}" type="presParOf" srcId="{E881B9D6-6B91-48B5-B55E-2FEDBE5F242D}" destId="{F1C2D48F-BD92-489D-B20A-D46031011CED}" srcOrd="0" destOrd="0" presId="urn:microsoft.com/office/officeart/2018/2/layout/IconVerticalSolidList"/>
    <dgm:cxn modelId="{C5BC9600-BB22-4EA0-A13D-A1B3099D460C}" type="presParOf" srcId="{F1C2D48F-BD92-489D-B20A-D46031011CED}" destId="{F97A2E01-C30B-476B-BDE8-3DA5AE825237}" srcOrd="0" destOrd="0" presId="urn:microsoft.com/office/officeart/2018/2/layout/IconVerticalSolidList"/>
    <dgm:cxn modelId="{C6E2843C-DECA-4EC6-B9BB-12227DAB66F6}" type="presParOf" srcId="{F1C2D48F-BD92-489D-B20A-D46031011CED}" destId="{B1E971D2-9F95-4189-959F-B3D89F024975}" srcOrd="1" destOrd="0" presId="urn:microsoft.com/office/officeart/2018/2/layout/IconVerticalSolidList"/>
    <dgm:cxn modelId="{3730A4E0-72BC-47E3-8A86-3C664F748AFD}" type="presParOf" srcId="{F1C2D48F-BD92-489D-B20A-D46031011CED}" destId="{2B5E4B0A-5546-4375-9AEF-70F8B31DD00C}" srcOrd="2" destOrd="0" presId="urn:microsoft.com/office/officeart/2018/2/layout/IconVerticalSolidList"/>
    <dgm:cxn modelId="{CCBA368B-E8CD-449B-B1DB-270FD5FF1E44}" type="presParOf" srcId="{F1C2D48F-BD92-489D-B20A-D46031011CED}" destId="{086292B6-656A-4B3A-A94B-8A81598E6192}" srcOrd="3" destOrd="0" presId="urn:microsoft.com/office/officeart/2018/2/layout/IconVerticalSolidList"/>
    <dgm:cxn modelId="{4B3FE9C6-18D8-4D25-8336-0E152300B279}" type="presParOf" srcId="{F1C2D48F-BD92-489D-B20A-D46031011CED}" destId="{2036ADDC-6C4F-4D84-9B59-E68292BAD5D9}" srcOrd="4" destOrd="0" presId="urn:microsoft.com/office/officeart/2018/2/layout/IconVerticalSolidList"/>
    <dgm:cxn modelId="{A719B7F7-FA7A-4ABD-9AE8-90DE3F0F8AF4}" type="presParOf" srcId="{E881B9D6-6B91-48B5-B55E-2FEDBE5F242D}" destId="{B494A6B5-7410-493B-AFCC-7D83FC9B3941}" srcOrd="1" destOrd="0" presId="urn:microsoft.com/office/officeart/2018/2/layout/IconVerticalSolidList"/>
    <dgm:cxn modelId="{D403B2BB-7037-45EC-809A-5635581A163D}" type="presParOf" srcId="{E881B9D6-6B91-48B5-B55E-2FEDBE5F242D}" destId="{3BCED8B7-C74D-449E-A07F-0B0436A8DBE7}" srcOrd="2" destOrd="0" presId="urn:microsoft.com/office/officeart/2018/2/layout/IconVerticalSolidList"/>
    <dgm:cxn modelId="{7E116D71-6628-4EAD-8045-C0D13C4FEC40}" type="presParOf" srcId="{3BCED8B7-C74D-449E-A07F-0B0436A8DBE7}" destId="{B0737057-8D1B-4F46-98F9-7A04DEB6F2D6}" srcOrd="0" destOrd="0" presId="urn:microsoft.com/office/officeart/2018/2/layout/IconVerticalSolidList"/>
    <dgm:cxn modelId="{55718B83-97D5-4703-AEAF-CE78E9B2C272}" type="presParOf" srcId="{3BCED8B7-C74D-449E-A07F-0B0436A8DBE7}" destId="{E17E45D5-672E-48A6-8164-2269C025EEC5}" srcOrd="1" destOrd="0" presId="urn:microsoft.com/office/officeart/2018/2/layout/IconVerticalSolidList"/>
    <dgm:cxn modelId="{C3FBC3B9-3D0B-4C73-8396-655397F38580}" type="presParOf" srcId="{3BCED8B7-C74D-449E-A07F-0B0436A8DBE7}" destId="{D7EDE07B-F9E4-4ECC-A5A4-A635431090F9}" srcOrd="2" destOrd="0" presId="urn:microsoft.com/office/officeart/2018/2/layout/IconVerticalSolidList"/>
    <dgm:cxn modelId="{9C3B9D04-5842-4F2A-B732-2CCCBC7294D1}" type="presParOf" srcId="{3BCED8B7-C74D-449E-A07F-0B0436A8DBE7}" destId="{46EEBD04-448B-4D5A-8211-C388D8A7F99E}" srcOrd="3" destOrd="0" presId="urn:microsoft.com/office/officeart/2018/2/layout/IconVerticalSolidList"/>
    <dgm:cxn modelId="{91E34461-AFC7-467C-A5B2-9F3BB5FB10FF}" type="presParOf" srcId="{3BCED8B7-C74D-449E-A07F-0B0436A8DBE7}" destId="{65DC1009-C6E5-456E-B673-DB569486EB58}" srcOrd="4" destOrd="0" presId="urn:microsoft.com/office/officeart/2018/2/layout/IconVerticalSolidList"/>
    <dgm:cxn modelId="{01B33A60-176A-4762-A8F5-CB08A57B985A}" type="presParOf" srcId="{E881B9D6-6B91-48B5-B55E-2FEDBE5F242D}" destId="{579ED9A2-A345-4573-8A4B-C4C4C902CF5C}" srcOrd="3" destOrd="0" presId="urn:microsoft.com/office/officeart/2018/2/layout/IconVerticalSolidList"/>
    <dgm:cxn modelId="{ACA4BFE8-1D8D-4A95-897D-0EC654C8F7E2}" type="presParOf" srcId="{E881B9D6-6B91-48B5-B55E-2FEDBE5F242D}" destId="{CD2138E1-D6EC-443C-9E57-A667391A65D9}" srcOrd="4" destOrd="0" presId="urn:microsoft.com/office/officeart/2018/2/layout/IconVerticalSolidList"/>
    <dgm:cxn modelId="{AA491E06-BFF1-4DB3-B9C1-AFD758677FD9}" type="presParOf" srcId="{CD2138E1-D6EC-443C-9E57-A667391A65D9}" destId="{A3AE77F9-7F3A-412A-A9B2-F46850F71249}" srcOrd="0" destOrd="0" presId="urn:microsoft.com/office/officeart/2018/2/layout/IconVerticalSolidList"/>
    <dgm:cxn modelId="{5EDEE721-1426-40C3-9F6D-DB6953587079}" type="presParOf" srcId="{CD2138E1-D6EC-443C-9E57-A667391A65D9}" destId="{CE30085F-A6DB-4987-BB14-7CA5DFBB7671}" srcOrd="1" destOrd="0" presId="urn:microsoft.com/office/officeart/2018/2/layout/IconVerticalSolidList"/>
    <dgm:cxn modelId="{D3E0AA25-5197-4045-9CBE-01238B22BB38}" type="presParOf" srcId="{CD2138E1-D6EC-443C-9E57-A667391A65D9}" destId="{193A22E2-1DCA-4591-BB27-26C90A0EDB40}" srcOrd="2" destOrd="0" presId="urn:microsoft.com/office/officeart/2018/2/layout/IconVerticalSolidList"/>
    <dgm:cxn modelId="{5C177E15-6FD6-4E9B-94FF-484698EF073B}" type="presParOf" srcId="{CD2138E1-D6EC-443C-9E57-A667391A65D9}" destId="{E39CC92B-CB2F-4400-B369-C708B7D9DBA7}" srcOrd="3" destOrd="0" presId="urn:microsoft.com/office/officeart/2018/2/layout/IconVerticalSolidList"/>
    <dgm:cxn modelId="{CFCA8DBD-AD5A-4892-8683-2EA5D527E760}" type="presParOf" srcId="{CD2138E1-D6EC-443C-9E57-A667391A65D9}" destId="{DE5D9147-828A-48AC-A919-0231F81E8D7D}" srcOrd="4" destOrd="0" presId="urn:microsoft.com/office/officeart/2018/2/layout/IconVerticalSolidList"/>
    <dgm:cxn modelId="{2C145093-3308-4905-938C-E2FBFA343C1F}" type="presParOf" srcId="{E881B9D6-6B91-48B5-B55E-2FEDBE5F242D}" destId="{CF65CCD2-4075-4E82-ACEA-8D2E750BB758}" srcOrd="5" destOrd="0" presId="urn:microsoft.com/office/officeart/2018/2/layout/IconVerticalSolidList"/>
    <dgm:cxn modelId="{9AD612DD-11A9-4FAC-8144-073F3F5D6561}" type="presParOf" srcId="{E881B9D6-6B91-48B5-B55E-2FEDBE5F242D}" destId="{95CFDDB0-05B4-44CC-84E9-38737484BC8A}" srcOrd="6" destOrd="0" presId="urn:microsoft.com/office/officeart/2018/2/layout/IconVerticalSolidList"/>
    <dgm:cxn modelId="{C1E73A38-BA14-4256-86C5-94061D8F1DF6}" type="presParOf" srcId="{95CFDDB0-05B4-44CC-84E9-38737484BC8A}" destId="{7D0721CF-72D8-4C28-9F8C-88AF9BF3E861}" srcOrd="0" destOrd="0" presId="urn:microsoft.com/office/officeart/2018/2/layout/IconVerticalSolidList"/>
    <dgm:cxn modelId="{8B85A6C4-B0EA-48BD-8FD8-47AD830AED5F}" type="presParOf" srcId="{95CFDDB0-05B4-44CC-84E9-38737484BC8A}" destId="{8CA8BA5C-36FB-4E77-A5C7-1CC5052F98A7}" srcOrd="1" destOrd="0" presId="urn:microsoft.com/office/officeart/2018/2/layout/IconVerticalSolidList"/>
    <dgm:cxn modelId="{309E6403-BDA6-4953-B3A5-45D47DBC2C78}" type="presParOf" srcId="{95CFDDB0-05B4-44CC-84E9-38737484BC8A}" destId="{7CDF80D8-8A91-4B67-8AEA-5CD290BA3DB1}" srcOrd="2" destOrd="0" presId="urn:microsoft.com/office/officeart/2018/2/layout/IconVerticalSolidList"/>
    <dgm:cxn modelId="{F81C61E4-4EF3-4F7F-BEC4-F3DC6AF51E71}" type="presParOf" srcId="{95CFDDB0-05B4-44CC-84E9-38737484BC8A}" destId="{FEDD6369-9CD7-4374-8EDF-798AFD161613}" srcOrd="3" destOrd="0" presId="urn:microsoft.com/office/officeart/2018/2/layout/IconVerticalSolidList"/>
    <dgm:cxn modelId="{6E1FF2BB-D00B-440F-851D-6D33A2760652}" type="presParOf" srcId="{95CFDDB0-05B4-44CC-84E9-38737484BC8A}" destId="{DC589B1A-5D76-42EB-A789-4C8FBD7D0BD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A2E01-C30B-476B-BDE8-3DA5AE825237}">
      <dsp:nvSpPr>
        <dsp:cNvPr id="0" name=""/>
        <dsp:cNvSpPr/>
      </dsp:nvSpPr>
      <dsp:spPr>
        <a:xfrm>
          <a:off x="0" y="0"/>
          <a:ext cx="10515600" cy="9153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971D2-9F95-4189-959F-B3D89F024975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6292B6-656A-4B3A-A94B-8A81598E6192}">
      <dsp:nvSpPr>
        <dsp:cNvPr id="0" name=""/>
        <dsp:cNvSpPr/>
      </dsp:nvSpPr>
      <dsp:spPr>
        <a:xfrm>
          <a:off x="1057183" y="1805"/>
          <a:ext cx="4732020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Gathering feedbacks</a:t>
          </a:r>
        </a:p>
      </dsp:txBody>
      <dsp:txXfrm>
        <a:off x="1057183" y="1805"/>
        <a:ext cx="4732020" cy="915310"/>
      </dsp:txXfrm>
    </dsp:sp>
    <dsp:sp modelId="{2036ADDC-6C4F-4D84-9B59-E68292BAD5D9}">
      <dsp:nvSpPr>
        <dsp:cNvPr id="0" name=""/>
        <dsp:cNvSpPr/>
      </dsp:nvSpPr>
      <dsp:spPr>
        <a:xfrm>
          <a:off x="5789203" y="1805"/>
          <a:ext cx="472639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Gathering user feedback (app can be installed on android phones currently);</a:t>
          </a:r>
        </a:p>
      </dsp:txBody>
      <dsp:txXfrm>
        <a:off x="5789203" y="1805"/>
        <a:ext cx="4726396" cy="915310"/>
      </dsp:txXfrm>
    </dsp:sp>
    <dsp:sp modelId="{B0737057-8D1B-4F46-98F9-7A04DEB6F2D6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7E45D5-672E-48A6-8164-2269C025EEC5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EBD04-448B-4D5A-8211-C388D8A7F99E}">
      <dsp:nvSpPr>
        <dsp:cNvPr id="0" name=""/>
        <dsp:cNvSpPr/>
      </dsp:nvSpPr>
      <dsp:spPr>
        <a:xfrm>
          <a:off x="1057183" y="1145944"/>
          <a:ext cx="4732020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Testing</a:t>
          </a:r>
        </a:p>
      </dsp:txBody>
      <dsp:txXfrm>
        <a:off x="1057183" y="1145944"/>
        <a:ext cx="4732020" cy="915310"/>
      </dsp:txXfrm>
    </dsp:sp>
    <dsp:sp modelId="{65DC1009-C6E5-456E-B673-DB569486EB58}">
      <dsp:nvSpPr>
        <dsp:cNvPr id="0" name=""/>
        <dsp:cNvSpPr/>
      </dsp:nvSpPr>
      <dsp:spPr>
        <a:xfrm>
          <a:off x="5789203" y="1145944"/>
          <a:ext cx="472639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Testing functionality and performance;</a:t>
          </a:r>
        </a:p>
      </dsp:txBody>
      <dsp:txXfrm>
        <a:off x="5789203" y="1145944"/>
        <a:ext cx="4726396" cy="915310"/>
      </dsp:txXfrm>
    </dsp:sp>
    <dsp:sp modelId="{A3AE77F9-7F3A-412A-A9B2-F46850F71249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0085F-A6DB-4987-BB14-7CA5DFBB7671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CC92B-CB2F-4400-B369-C708B7D9DBA7}">
      <dsp:nvSpPr>
        <dsp:cNvPr id="0" name=""/>
        <dsp:cNvSpPr/>
      </dsp:nvSpPr>
      <dsp:spPr>
        <a:xfrm>
          <a:off x="1057183" y="2290082"/>
          <a:ext cx="4732020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Optimizing</a:t>
          </a:r>
        </a:p>
      </dsp:txBody>
      <dsp:txXfrm>
        <a:off x="1057183" y="2290082"/>
        <a:ext cx="4732020" cy="915310"/>
      </dsp:txXfrm>
    </dsp:sp>
    <dsp:sp modelId="{DE5D9147-828A-48AC-A919-0231F81E8D7D}">
      <dsp:nvSpPr>
        <dsp:cNvPr id="0" name=""/>
        <dsp:cNvSpPr/>
      </dsp:nvSpPr>
      <dsp:spPr>
        <a:xfrm>
          <a:off x="5789203" y="2290082"/>
          <a:ext cx="472639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Optimizing performance (including on-demand data saving for offline use);</a:t>
          </a:r>
        </a:p>
      </dsp:txBody>
      <dsp:txXfrm>
        <a:off x="5789203" y="2290082"/>
        <a:ext cx="4726396" cy="915310"/>
      </dsp:txXfrm>
    </dsp:sp>
    <dsp:sp modelId="{7D0721CF-72D8-4C28-9F8C-88AF9BF3E861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A8BA5C-36FB-4E77-A5C7-1CC5052F98A7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DD6369-9CD7-4374-8EDF-798AFD161613}">
      <dsp:nvSpPr>
        <dsp:cNvPr id="0" name=""/>
        <dsp:cNvSpPr/>
      </dsp:nvSpPr>
      <dsp:spPr>
        <a:xfrm>
          <a:off x="1057183" y="3434221"/>
          <a:ext cx="4732020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Publishing</a:t>
          </a:r>
        </a:p>
      </dsp:txBody>
      <dsp:txXfrm>
        <a:off x="1057183" y="3434221"/>
        <a:ext cx="4732020" cy="915310"/>
      </dsp:txXfrm>
    </dsp:sp>
    <dsp:sp modelId="{DC589B1A-5D76-42EB-A789-4C8FBD7D0BD9}">
      <dsp:nvSpPr>
        <dsp:cNvPr id="0" name=""/>
        <dsp:cNvSpPr/>
      </dsp:nvSpPr>
      <dsp:spPr>
        <a:xfrm>
          <a:off x="5789203" y="3434221"/>
          <a:ext cx="472639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Publishing the app on both the App Store and Google Play (currently working with ICTSS).</a:t>
          </a:r>
        </a:p>
      </dsp:txBody>
      <dsp:txXfrm>
        <a:off x="5789203" y="3434221"/>
        <a:ext cx="4726396" cy="915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3AA32-05FC-4F4B-9C4F-AB03BE1B15F0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88BF90-5CFA-4DBB-8A3E-DE00952871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0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B04F98-C31D-7243-9F2D-45F91CCE4BCA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</a:t>
            </a:r>
            <a:r>
              <a:rPr lang="en-US" dirty="0"/>
              <a:t>will be providing you a very quick update on the feedbacks of the Mobile Statistics Platform</a:t>
            </a:r>
          </a:p>
          <a:p>
            <a:r>
              <a:rPr lang="en-US" dirty="0"/>
              <a:t>Just a reminder:</a:t>
            </a:r>
          </a:p>
          <a:p>
            <a:pPr marL="171450" indent="-171450">
              <a:buFontTx/>
              <a:buChar char="-"/>
            </a:pPr>
            <a:r>
              <a:rPr lang="en-US" dirty="0"/>
              <a:t>This app has the following features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Executive Statistics</a:t>
            </a:r>
          </a:p>
          <a:p>
            <a:pPr marL="1085850" lvl="2" indent="-171450">
              <a:buFontTx/>
              <a:buChar char="-"/>
            </a:pPr>
            <a:r>
              <a:rPr lang="en-US" dirty="0"/>
              <a:t>Provides aggregated socio-economic indicators for Africa, sub-regions, including SDGs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Statistical portal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Data products and Dashboard</a:t>
            </a:r>
          </a:p>
          <a:p>
            <a:pPr marL="628650" lvl="1" indent="-171450">
              <a:buFontTx/>
              <a:buChar char="-"/>
            </a:pPr>
            <a:r>
              <a:rPr lang="en-US" dirty="0"/>
              <a:t>Search Functionality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8BF90-5CFA-4DBB-8A3E-DE00952871D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1011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quick recap on what we are currently testing</a:t>
            </a:r>
          </a:p>
          <a:p>
            <a:r>
              <a:rPr lang="en-GB" dirty="0"/>
              <a:t>The App is dynamic and </a:t>
            </a:r>
          </a:p>
          <a:p>
            <a:r>
              <a:rPr lang="en-GB" dirty="0"/>
              <a:t>- Up to data</a:t>
            </a:r>
          </a:p>
          <a:p>
            <a:r>
              <a:rPr lang="en-GB" dirty="0"/>
              <a:t>- Offline Accessible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8BF90-5CFA-4DBB-8A3E-DE00952871D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64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following the steps displayed</a:t>
            </a:r>
          </a:p>
          <a:p>
            <a:r>
              <a:rPr lang="en-US" dirty="0"/>
              <a:t>Here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Gathering feedback </a:t>
            </a:r>
          </a:p>
          <a:p>
            <a:pPr marL="171450" indent="-171450">
              <a:buFontTx/>
              <a:buChar char="-"/>
            </a:pPr>
            <a:r>
              <a:rPr lang="en-US" dirty="0"/>
              <a:t>Testing, currently only on android devices</a:t>
            </a:r>
          </a:p>
          <a:p>
            <a:pPr marL="171450" indent="-171450">
              <a:buFontTx/>
              <a:buChar char="-"/>
            </a:pPr>
            <a:r>
              <a:rPr lang="en-US" dirty="0"/>
              <a:t>Optimizing, New Features and (on demand download for offline access based on user feedback)</a:t>
            </a:r>
          </a:p>
          <a:p>
            <a:pPr marL="171450" indent="-171450">
              <a:buFontTx/>
              <a:buChar char="-"/>
            </a:pPr>
            <a:r>
              <a:rPr lang="en-US" dirty="0"/>
              <a:t>Publishing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r>
              <a:rPr lang="en-US" dirty="0"/>
              <a:t>ICTSS organizing the publication of the apps on both apple store and play store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8BF90-5CFA-4DBB-8A3E-DE00952871D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205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Testing is on track, </a:t>
            </a:r>
          </a:p>
          <a:p>
            <a:r>
              <a:rPr lang="en-US" dirty="0"/>
              <a:t>Beta testing: </a:t>
            </a:r>
          </a:p>
          <a:p>
            <a:pPr marL="171450" indent="-171450">
              <a:buFontTx/>
              <a:buChar char="-"/>
            </a:pPr>
            <a:r>
              <a:rPr lang="en-US" dirty="0"/>
              <a:t>Wider group</a:t>
            </a:r>
          </a:p>
          <a:p>
            <a:pPr marL="171450" indent="-171450">
              <a:buFontTx/>
              <a:buChar char="-"/>
            </a:pPr>
            <a:r>
              <a:rPr lang="en-US" dirty="0"/>
              <a:t>So far, we have 20 Users testing the application</a:t>
            </a:r>
          </a:p>
          <a:p>
            <a:pPr marL="171450" indent="-171450">
              <a:buFontTx/>
              <a:buChar char="-"/>
            </a:pPr>
            <a:r>
              <a:rPr lang="en-US" dirty="0"/>
              <a:t>1.8 sessions</a:t>
            </a:r>
          </a:p>
          <a:p>
            <a:pPr marL="171450" indent="-171450">
              <a:buFontTx/>
              <a:buChar char="-"/>
            </a:pPr>
            <a:r>
              <a:rPr lang="en-US" dirty="0"/>
              <a:t>On average it is taking 6 minutes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Also, we have been able to test across 5 android</a:t>
            </a:r>
          </a:p>
          <a:p>
            <a:pPr marL="171450" indent="-171450">
              <a:buFontTx/>
              <a:buChar char="-"/>
            </a:pPr>
            <a:r>
              <a:rPr lang="en-US" dirty="0"/>
              <a:t>From android 9 to 15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To increase our beta testers, we are actively seeking Professionals from the SRO’s</a:t>
            </a:r>
          </a:p>
          <a:p>
            <a:pPr marL="171450" indent="-171450">
              <a:buFontTx/>
              <a:buChar char="-"/>
            </a:pPr>
            <a:r>
              <a:rPr lang="en-US" dirty="0"/>
              <a:t>So far we have contacted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88BF90-5CFA-4DBB-8A3E-DE00952871D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697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C8602-25F8-7CAB-A020-58BC34BBF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80A9DF-22B5-25CB-110C-C8EA7BE56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9CF28-4C3B-5497-F971-A479187C0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E3982-1928-0D38-D5A0-800322608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2EDDC-9E61-C8C8-A657-538329C74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9F393-9C5D-A46D-E012-0C5DA8DF7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BFBB4-E3C4-9717-1CE0-DE21E6C63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D2DFE-9928-3F8F-321E-5FDBDFF39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231CD-587C-E881-7AEA-808EDFF25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061F4-BE39-BE82-2EED-348A9F28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6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CFE9F-6465-5F61-A295-5DE59F6B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FD3E6-49F7-523B-A10F-CA3367ABB5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ABC5B-06A3-7176-7CB4-88146AAFF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0AE74-E99E-20A7-49AA-334C79634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F34EF-129A-10D3-8D16-8D71A8048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648D7-C4F1-B236-3CF7-92DB64A52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9E33F-5E6A-62D2-FBE3-B7FA61FFB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07B7F-1D82-F2B4-0B1F-38C2F1DD5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2AC61-B579-FC31-C69E-048222C15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EC2F3-F6BF-7257-CA36-26F25CF6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89B43-BB64-803A-51B8-529B3097C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55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70130-1D53-0CDA-5EF2-05E48BE49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E4060-A872-2FE4-D245-6DFC71C8D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4A485-3DFB-0401-AF39-D36BC9DC50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69B0B1-06B7-382C-A434-067DE431A9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34BAFC-D405-ECF4-9546-DC9B882417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5E2387-1EFB-E8F3-F0CC-FFF7675B8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67BE9F-60E1-F8CA-7460-DA04EB95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86FE5E-6AC6-CF65-C0B9-C68F64621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5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6B45E-A524-F7FF-6239-D4E5C5BF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C1AA68-55C4-E4DA-A52A-2EA7362B0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7CE6D4-BCEE-59AB-F644-C7994A865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DA319C-1B3A-4D13-13C0-DC5F665AA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50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145AF7-D372-2CFE-AF73-A5A0ED52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6C8344-1779-102D-F77F-7F76A694C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5C90F-B297-FC79-E63B-989AB74A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06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B184C-7CF1-0FE8-71D2-D8650B134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39061-C860-DCF5-CE36-D4FDA656F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F35F7-9AFD-57F4-7DA5-F7259AD27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3DFB2-423E-D225-5A12-3DF1CCB10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86343-EB08-D076-849F-9027BBA01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F3DB1-2C3A-1FD3-B04A-C6FF6113A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162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A23A5-3620-0DA8-27DC-654ABD522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D77B8E-EC18-C374-271C-C89FF8E62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39785-61DA-45D8-DDAA-23F7F5EF2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36840-305D-95D2-943E-075E2260D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982A2-B1AE-5EDB-9F30-BA6584DD2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76AD0-4CE6-B6B2-A705-F6DDF41F4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992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2FB86-0B36-35A8-C823-D3FD661D1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A89ED7-8B6D-62AB-AFEA-03A19A73B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8CA6B-E8C7-B966-FA46-5A69F982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795CC-5F6F-3B2F-73BC-D9858A711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88FE11-C588-9C92-319A-C1B39665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3324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280978-6846-60D1-AA5C-0468A4244F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C9A68-A3B1-36E0-5AB2-EC88B95AE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77D20-B04B-ECB9-7D7F-220D8B2C6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1229E3-67E3-98C7-1B04-0FC275653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58AF2-EDD6-153C-3EFD-40FF50AA9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466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300" y="2433610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8229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FE67A-8666-C911-8214-5CEFAFB5D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D925A-8689-52A9-A1FE-E109BA0D1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BF64D-4B9C-ACAD-4D18-5009CA36E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9D2AED-956C-44BA-A2DC-B94C1F148262}" type="datetimeFigureOut">
              <a:rPr lang="en-GB" smtClean="0"/>
              <a:t>22/01/2026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4630B-A7FF-3D50-EFF0-5D5F837D1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839F4-87C0-13CB-0770-CD53F5B69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31AC85-03CD-4CC3-A3CE-DF15F0CFD4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73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892510" y="4860573"/>
            <a:ext cx="7314171" cy="1464542"/>
          </a:xfrm>
        </p:spPr>
        <p:txBody>
          <a:bodyPr anchor="t" anchorCtr="0">
            <a:normAutofit fontScale="90000"/>
          </a:bodyPr>
          <a:lstStyle/>
          <a:p>
            <a:r>
              <a:rPr lang="en-US" sz="2000" b="0" dirty="0">
                <a:latin typeface="Lucida Sans"/>
              </a:rPr>
              <a:t>Feedback on the ECA Mobile Statistical Platform presentation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>
                <a:latin typeface="Lucida Sans"/>
              </a:rPr>
              <a:t>African Centre for Statistics </a:t>
            </a:r>
            <a:br>
              <a:rPr lang="en-GB" sz="2000" dirty="0"/>
            </a:br>
            <a:br>
              <a:rPr lang="en-US" sz="2000" dirty="0">
                <a:latin typeface="Avenir Black" panose="02000503020000020003" pitchFamily="2" charset="0"/>
              </a:rPr>
            </a:br>
            <a:br>
              <a:rPr lang="en-US" sz="2000" dirty="0"/>
            </a:br>
            <a:r>
              <a:rPr lang="en-US" sz="2000" dirty="0">
                <a:latin typeface="Lucida Sans"/>
              </a:rPr>
              <a:t>	</a:t>
            </a:r>
            <a:endParaRPr lang="en-US" sz="2000" dirty="0">
              <a:latin typeface="Lucida Sans"/>
              <a:ea typeface="Calibri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2681844" y="2351786"/>
            <a:ext cx="6828311" cy="146454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endParaRPr lang="en-GB" sz="5400" dirty="0">
              <a:solidFill>
                <a:schemeClr val="accent1">
                  <a:lumMod val="50000"/>
                </a:schemeClr>
              </a:solidFill>
              <a:latin typeface="Avenir Medium" panose="02000503020000020003" pitchFamily="2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99835" y="2594485"/>
            <a:ext cx="67103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/>
              <a:t>ECA Mobile Statistical Platform</a:t>
            </a:r>
            <a:endParaRPr lang="en-GB" sz="6600" b="1" dirty="0">
              <a:solidFill>
                <a:schemeClr val="accent1">
                  <a:lumMod val="50000"/>
                </a:schemeClr>
              </a:solidFill>
              <a:latin typeface="Avenir Medium" panose="02000503020000020003" pitchFamily="2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A3D50-7920-8508-319B-71031A11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Key features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A192D-F4B6-487D-74FC-50DF5054C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33591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Executive Statistics: Provides aggregated socio-economic indicators for Africa and its subregions, including SDGs.</a:t>
            </a:r>
          </a:p>
          <a:p>
            <a:r>
              <a:rPr lang="en-US" dirty="0"/>
              <a:t>Statistical Portal: Offers detailed country profiles, SDGs, Agenda 2063, and other thematic areas like health, agriculture, energy, and more;</a:t>
            </a:r>
            <a:endParaRPr lang="en-GB" dirty="0"/>
          </a:p>
          <a:p>
            <a:r>
              <a:rPr lang="en-US" dirty="0"/>
              <a:t>Tracking SDGs: Analytical SDGs progress report </a:t>
            </a:r>
          </a:p>
          <a:p>
            <a:r>
              <a:rPr lang="en-US" dirty="0"/>
              <a:t>Search Indicators: Helps to find specific indicators from </a:t>
            </a:r>
            <a:r>
              <a:rPr lang="en-US" dirty="0" err="1"/>
              <a:t>ECAStats</a:t>
            </a:r>
            <a:r>
              <a:rPr lang="en-US" dirty="0"/>
              <a:t> portal.</a:t>
            </a:r>
          </a:p>
        </p:txBody>
      </p:sp>
      <p:pic>
        <p:nvPicPr>
          <p:cNvPr id="7" name="WhatsApp Video 2025-06-16 at 11.52.54_00926086">
            <a:hlinkClick r:id="" action="ppaction://media"/>
            <a:extLst>
              <a:ext uri="{FF2B5EF4-FFF2-40B4-BE49-F238E27FC236}">
                <a16:creationId xmlns:a16="http://schemas.microsoft.com/office/drawing/2014/main" id="{A3D6169E-7F8C-7088-8978-BA1908F589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7841" y="129209"/>
            <a:ext cx="2828296" cy="636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5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42A59-73EF-73FA-D5AB-C7615CADB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features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58FCF-CAB8-2640-3350-EB5BC4D7F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7679076" cy="41211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Settings to changes look and feel to suit users preferred light or dark mode</a:t>
            </a:r>
          </a:p>
          <a:p>
            <a:r>
              <a:rPr lang="en-US" dirty="0"/>
              <a:t>Data update:  The app can be refreshed, allowing users to access the latest data and new features as soon as they are available.</a:t>
            </a:r>
          </a:p>
          <a:p>
            <a:r>
              <a:rPr lang="en-US" dirty="0"/>
              <a:t>Offline access: Allow users to use even without an internet connection.</a:t>
            </a:r>
            <a:endParaRPr lang="en-GB" dirty="0"/>
          </a:p>
          <a:p>
            <a:endParaRPr lang="en-GB" dirty="0"/>
          </a:p>
        </p:txBody>
      </p:sp>
      <p:pic>
        <p:nvPicPr>
          <p:cNvPr id="4" name="WhatsApp Video 2025-06-16 at 12.00.44_c1421f29">
            <a:hlinkClick r:id="" action="ppaction://media"/>
            <a:extLst>
              <a:ext uri="{FF2B5EF4-FFF2-40B4-BE49-F238E27FC236}">
                <a16:creationId xmlns:a16="http://schemas.microsoft.com/office/drawing/2014/main" id="{0BEF92DD-9DAA-5B21-A5E3-10542F687C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46292" y="0"/>
            <a:ext cx="304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74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D6DEAE-CFEF-158B-9F2C-AB7150038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</a:t>
            </a:r>
          </a:p>
        </p:txBody>
      </p:sp>
      <p:graphicFrame>
        <p:nvGraphicFramePr>
          <p:cNvPr id="47" name="Content Placeholder 6">
            <a:extLst>
              <a:ext uri="{FF2B5EF4-FFF2-40B4-BE49-F238E27FC236}">
                <a16:creationId xmlns:a16="http://schemas.microsoft.com/office/drawing/2014/main" id="{03EEE06B-3618-572C-D049-D642B3F378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2335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72068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3A42E-7DC6-E9F7-A3C5-260CC54E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D193C-C6F2-57C8-8329-D46F601BE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ptos" panose="02110004020202020204"/>
                <a:cs typeface="Times New Roman"/>
              </a:rPr>
              <a:t>ICTSS Created </a:t>
            </a:r>
            <a:r>
              <a:rPr lang="en-US" dirty="0">
                <a:latin typeface="Aptos" panose="02110004020202020204"/>
                <a:cs typeface="Times New Roman"/>
              </a:rPr>
              <a:t>an app distribution for iOS  and Android testing </a:t>
            </a:r>
          </a:p>
          <a:p>
            <a:r>
              <a:rPr lang="en-US" dirty="0">
                <a:latin typeface="Aptos" panose="02110004020202020204"/>
                <a:cs typeface="Times New Roman"/>
              </a:rPr>
              <a:t>Invited ECA staff  (All divisions, SROs, IDEP)</a:t>
            </a:r>
          </a:p>
          <a:p>
            <a:r>
              <a:rPr lang="en-US" dirty="0">
                <a:latin typeface="Aptos" panose="02110004020202020204"/>
                <a:cs typeface="Times New Roman"/>
              </a:rPr>
              <a:t># of users accepted – 30 plus  </a:t>
            </a:r>
          </a:p>
          <a:p>
            <a:r>
              <a:rPr lang="en-US" dirty="0">
                <a:latin typeface="Aptos" panose="02110004020202020204"/>
                <a:cs typeface="Times New Roman"/>
              </a:rPr>
              <a:t>ITSS managed to secure access for iOS testing </a:t>
            </a:r>
          </a:p>
          <a:p>
            <a:r>
              <a:rPr lang="en-US" dirty="0">
                <a:latin typeface="Aptos" panose="02110004020202020204"/>
                <a:cs typeface="Times New Roman"/>
              </a:rPr>
              <a:t>The app is submitted to Appstore </a:t>
            </a:r>
          </a:p>
        </p:txBody>
      </p:sp>
    </p:spTree>
    <p:extLst>
      <p:ext uri="{BB962C8B-B14F-4D97-AF65-F5344CB8AC3E}">
        <p14:creationId xmlns:p14="http://schemas.microsoft.com/office/powerpoint/2010/main" val="3340725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51bea0-4e1a-4e8e-ab6d-ebc4e6443d86">
      <Terms xmlns="http://schemas.microsoft.com/office/infopath/2007/PartnerControls"/>
    </lcf76f155ced4ddcb4097134ff3c332f>
    <TaxCatchAll xmlns="65767a54-be3b-483c-a4e5-b4cde8eca16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11BE84E2E66E4187C2C0822C2B29CA" ma:contentTypeVersion="11" ma:contentTypeDescription="Create a new document." ma:contentTypeScope="" ma:versionID="97b2af3e2e9bf7496cf5e6811a4ec4e5">
  <xsd:schema xmlns:xsd="http://www.w3.org/2001/XMLSchema" xmlns:xs="http://www.w3.org/2001/XMLSchema" xmlns:p="http://schemas.microsoft.com/office/2006/metadata/properties" xmlns:ns2="4351bea0-4e1a-4e8e-ab6d-ebc4e6443d86" xmlns:ns3="65767a54-be3b-483c-a4e5-b4cde8eca169" targetNamespace="http://schemas.microsoft.com/office/2006/metadata/properties" ma:root="true" ma:fieldsID="10355c6f707cd6b7f7b2f644164f25ca" ns2:_="" ns3:_="">
    <xsd:import namespace="4351bea0-4e1a-4e8e-ab6d-ebc4e6443d86"/>
    <xsd:import namespace="65767a54-be3b-483c-a4e5-b4cde8eca1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1bea0-4e1a-4e8e-ab6d-ebc4e6443d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67a54-be3b-483c-a4e5-b4cde8eca16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e2a2942-e72e-4db7-9316-b809a5ef7e58}" ma:internalName="TaxCatchAll" ma:showField="CatchAllData" ma:web="65767a54-be3b-483c-a4e5-b4cde8eca1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480A98-A496-49FC-AAB2-210721AA3AFF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65767a54-be3b-483c-a4e5-b4cde8eca169"/>
    <ds:schemaRef ds:uri="4351bea0-4e1a-4e8e-ab6d-ebc4e6443d86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022AFD9-1001-4B65-93F7-7B711377A1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DF0613-3553-4E48-ABEA-2517FDDF30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51bea0-4e1a-4e8e-ab6d-ebc4e6443d86"/>
    <ds:schemaRef ds:uri="65767a54-be3b-483c-a4e5-b4cde8eca1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423</Words>
  <Application>Microsoft Office PowerPoint</Application>
  <PresentationFormat>Widescreen</PresentationFormat>
  <Paragraphs>64</Paragraphs>
  <Slides>5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Feedback on the ECA Mobile Statistical Platform presentation  African Centre for Statistics     </vt:lpstr>
      <vt:lpstr>Key features</vt:lpstr>
      <vt:lpstr>Key features</vt:lpstr>
      <vt:lpstr>Steps</vt:lpstr>
      <vt:lpstr>Testing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Molla Hunegnaw Asmare</dc:creator>
  <cp:lastModifiedBy>Lerato Martha Makana</cp:lastModifiedBy>
  <cp:revision>115</cp:revision>
  <dcterms:created xsi:type="dcterms:W3CDTF">2025-06-16T07:06:49Z</dcterms:created>
  <dcterms:modified xsi:type="dcterms:W3CDTF">2026-01-22T08:34:12Z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0x0101005B11BE84E2E66E4187C2C0822C2B29CA</vt:lpwstr>
  </property>
  <property fmtid="{D5CDD505-2E9C-101B-9397-08002B2CF9AE}" pid="3" name="MediaServiceImageTags">
    <vt:lpwstr/>
  </property>
</Properties>
</file>